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0" r:id="rId12"/>
    <p:sldId id="275" r:id="rId13"/>
    <p:sldId id="272" r:id="rId14"/>
    <p:sldId id="273" r:id="rId15"/>
    <p:sldId id="276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3F3F3F"/>
    <a:srgbClr val="1E1E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36B3CD-ADFF-48FA-A287-EB46FD687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B996754-987E-4B6E-C573-2EB19603E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CA4215-DD38-2484-F47E-9E37244A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66759C-F661-7D2E-8E05-F1AC4C5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80EE30F-8A47-8238-79EE-20E91B22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8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A3D058-5626-885D-3644-B27D8F7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3489C1F-9A08-CD68-A6D7-216840192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A9EA42-F1E3-85C9-67BB-90555EFA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18560EE-BB14-83AE-4BBB-0E2C8BF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918CF8-EBFA-BB62-BDCB-F5846633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8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5E1A24F-4559-0574-EC9F-4C0C01023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5736FE4-1620-B565-29B6-E2952F369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1B0DED6-2FD3-4510-A7F0-C8CC32C4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001E90-5743-B76D-BD3C-8EA8048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7B1DF70-6C8C-7AEA-00A9-9DE20882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9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C51116-205E-1037-13BB-11BD0909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6346BF-965D-A6A3-5982-EC01D998B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B84600-1040-5987-6844-27DBD675A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E56E999-232C-D162-C772-F1DC34B0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D213E88-3D16-D7AE-5599-DD433D87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B973AC-AF6B-E87F-AC97-2997158E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0544B1D-9DFC-4B90-CD6D-852CE3A23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9DB1CC-6EF6-187D-0BC3-4B48EAB5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B5E1DB3-4210-D929-D075-183534C8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D777315-9499-6E44-6C75-46C183EB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445696-3A28-A9F5-6D6F-50BCC597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97C0E6-211F-F958-E430-7D85D0EED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0E65575-B068-6116-4B2F-744E4136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2FE1C1-739F-E7AF-FCA7-2FF054FF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F9EEF64-2B81-1D7C-6A76-194393D9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8EDE2DD-FF01-AA24-E649-538506A7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C62ED4-0653-CC14-F8AD-3FF8C6EA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C470A58-7E8D-546E-E78E-9061F634C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A351740-B968-1C95-C54E-49A21DBBB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364E4B4-09D0-1979-3D0E-EFFA6A0CA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9633FE5-4757-93E5-EA48-6EBA7BF0D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EC0C95C-12C2-FC7E-8417-1DAE8E5C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D7CBF18-4100-07F2-E22D-42734420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77B9695-28AA-3808-089E-BD666847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4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0ADD6F-D90E-3963-404A-C47FFF15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B6A9063-D8AD-8083-57A5-4CCC4480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9D8B964-2B7B-9542-4EB5-C5CF2755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F9D42B2-FDB1-580F-E83E-37FC8742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9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8671AEC-6D2F-3CCA-9E04-45E813D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D2B8267-D742-C5EC-991A-04E83CB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CAA9C52-9010-A269-573A-A406BF82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6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C521A4-F386-5DD0-0A56-AC290EE0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F742BA-2563-50CA-72B2-7236258F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BC35624-6313-02B0-CFDE-D5C8A350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31985D-1D1A-2013-AACC-BAFE99BB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D09F4AB-015E-A15A-881F-3573A535D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48DFAF3-8DD5-DBBD-5239-A587C0E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9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666CB5-EF34-4C34-18B2-44F7BF6C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A69E67C-B87E-9DA4-B15E-D88219D4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E8586CC-C505-FEEC-1AC0-370D97F9E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F9323CC-C667-8E96-F770-C68F8666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290B47F-B332-C8C3-E104-D6ED96A0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666E776-97BC-C87B-2E5F-CB9E595F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53B4DF-79B1-73A8-DF21-C69FAD8E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79E668F-0D89-5E95-9E29-93CF4657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00B782C-7924-56A7-698A-4E26B2A34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7E3F-613B-45E7-9C66-8F983D2169B5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22043AA-0A37-A8AE-2BA7-097418A8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812B97-437F-76E7-5C67-BE3F2C474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A11F-7759-4849-AA8E-598ED52D0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4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yer, iç mekan, ofis, projektör içeren bir resim&#10;&#10;Açıklama otomatik olarak oluşturuldu">
            <a:extLst>
              <a:ext uri="{FF2B5EF4-FFF2-40B4-BE49-F238E27FC236}">
                <a16:creationId xmlns:a16="http://schemas.microsoft.com/office/drawing/2014/main" id="{D595581E-AC52-53CE-E31D-259B35EC7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8217"/>
            <a:ext cx="12192000" cy="91440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67E7E1E-A0D1-D890-080F-9AC93E415EF3}"/>
              </a:ext>
            </a:extLst>
          </p:cNvPr>
          <p:cNvSpPr txBox="1"/>
          <p:nvPr/>
        </p:nvSpPr>
        <p:spPr>
          <a:xfrm>
            <a:off x="141403" y="5023760"/>
            <a:ext cx="4873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b="1" i="1" dirty="0">
                <a:solidFill>
                  <a:schemeClr val="accent1">
                    <a:lumMod val="50000"/>
                  </a:schemeClr>
                </a:solidFill>
              </a:rPr>
              <a:t>VIZVIZ-954</a:t>
            </a:r>
            <a:endParaRPr lang="en-US" sz="7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0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1112872-9E9C-1045-4232-1C26F3904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7" y="1036320"/>
            <a:ext cx="11523316" cy="5588635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FEF9A29-9508-2909-CF19-09626016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905" y="373538"/>
            <a:ext cx="4394200" cy="1325563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Global Değişkenler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3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EF9A29-9508-2909-CF19-09626016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262" y="2766218"/>
            <a:ext cx="1723778" cy="1325563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SETUP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636E3E5-5DE1-8F2A-DF94-D5857458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81" y="250196"/>
            <a:ext cx="5087174" cy="65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EF9A29-9508-2909-CF19-09626016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262" y="2766218"/>
            <a:ext cx="1723778" cy="1325563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SETUP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4B1B9E17-6B24-F081-0573-905D56077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04" y="299293"/>
            <a:ext cx="6324109" cy="62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7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D158052-99E0-E896-6086-29DDD4222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45" y="0"/>
            <a:ext cx="4585291" cy="6858000"/>
          </a:xfrm>
          <a:prstGeom prst="rect">
            <a:avLst/>
          </a:prstGeom>
          <a:solidFill>
            <a:srgbClr val="3F3F3F"/>
          </a:solidFill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46069447-C3FA-F02B-40C4-A68F44716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02" y="113541"/>
            <a:ext cx="4585291" cy="67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6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8A0CE860-8294-B501-EB2F-585426838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5" y="0"/>
            <a:ext cx="4780722" cy="6852092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C05AE76B-C4E7-7CCC-A9A5-69B6EFC1B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0326"/>
            <a:ext cx="5341508" cy="31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7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F3068FB-C310-2599-55E2-CA2AE247F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5" y="0"/>
            <a:ext cx="4850581" cy="6858000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E14189F-8988-5301-093A-51F53C093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10325"/>
            <a:ext cx="5244527" cy="32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AB8C1815-D91C-871B-1502-09055592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02" y="-3550"/>
            <a:ext cx="7052149" cy="68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5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589F8BA8-053A-8208-D805-59AF3F7EE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98102"/>
            <a:ext cx="9854119" cy="6661795"/>
          </a:xfrm>
        </p:spPr>
      </p:pic>
    </p:spTree>
    <p:extLst>
      <p:ext uri="{BB962C8B-B14F-4D97-AF65-F5344CB8AC3E}">
        <p14:creationId xmlns:p14="http://schemas.microsoft.com/office/powerpoint/2010/main" val="1089114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CA3682F-E7BE-B20F-773B-B71435AAB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30" y="75896"/>
            <a:ext cx="9474739" cy="6706207"/>
          </a:xfrm>
        </p:spPr>
      </p:pic>
    </p:spTree>
    <p:extLst>
      <p:ext uri="{BB962C8B-B14F-4D97-AF65-F5344CB8AC3E}">
        <p14:creationId xmlns:p14="http://schemas.microsoft.com/office/powerpoint/2010/main" val="264089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9E06222E-D1A9-690F-70A3-FBF67884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61" y="114164"/>
            <a:ext cx="7412477" cy="66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AEADE4E-4397-43D8-1799-3597C239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6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99E43B-398F-4BE8-34E5-2CF79665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Projenin hedefi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9C72D9-A882-4BE3-71C1-E13C5167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Kapalı bir alanın haritasını oluşturmak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8B81CB3-DB01-6E91-CA61-98D7AD988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02" y="140193"/>
            <a:ext cx="7751135" cy="66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5F39D4C-2B45-1AD5-13FE-E5B76CD29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89" y="33698"/>
            <a:ext cx="3278222" cy="6790603"/>
          </a:xfrm>
        </p:spPr>
      </p:pic>
    </p:spTree>
    <p:extLst>
      <p:ext uri="{BB962C8B-B14F-4D97-AF65-F5344CB8AC3E}">
        <p14:creationId xmlns:p14="http://schemas.microsoft.com/office/powerpoint/2010/main" val="234314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839DB24-1029-889F-999E-1611E70CD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80" y="218399"/>
            <a:ext cx="6888440" cy="6421201"/>
          </a:xfrm>
        </p:spPr>
      </p:pic>
    </p:spTree>
    <p:extLst>
      <p:ext uri="{BB962C8B-B14F-4D97-AF65-F5344CB8AC3E}">
        <p14:creationId xmlns:p14="http://schemas.microsoft.com/office/powerpoint/2010/main" val="1212890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02BAEB-09A5-D3B1-F4F7-3D6911D17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99" y="247973"/>
            <a:ext cx="8504601" cy="6362054"/>
          </a:xfrm>
        </p:spPr>
      </p:pic>
    </p:spTree>
    <p:extLst>
      <p:ext uri="{BB962C8B-B14F-4D97-AF65-F5344CB8AC3E}">
        <p14:creationId xmlns:p14="http://schemas.microsoft.com/office/powerpoint/2010/main" val="350165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D075B00-BBD3-3D68-94B7-5F58E0DBD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73" y="62307"/>
            <a:ext cx="8366853" cy="6733385"/>
          </a:xfrm>
        </p:spPr>
      </p:pic>
    </p:spTree>
    <p:extLst>
      <p:ext uri="{BB962C8B-B14F-4D97-AF65-F5344CB8AC3E}">
        <p14:creationId xmlns:p14="http://schemas.microsoft.com/office/powerpoint/2010/main" val="204326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İçerik Yer Tutucusu 4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BFFCB538-25C3-DA60-6D40-B805CE2F1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 b="-1"/>
          <a:stretch/>
        </p:blipFill>
        <p:spPr>
          <a:xfrm rot="5400000">
            <a:off x="-381000" y="381000"/>
            <a:ext cx="6858000" cy="6096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51C0D55-C046-2CC9-BCB0-242D9840D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 b="-1"/>
          <a:stretch/>
        </p:blipFill>
        <p:spPr>
          <a:xfrm rot="5400000">
            <a:off x="5715000" y="381000"/>
            <a:ext cx="6858000" cy="609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3CF98B4-3910-E22D-3E73-BA0D1374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40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Hata Nedenleri ve Hata Payı</a:t>
            </a:r>
            <a:endParaRPr lang="en-US" sz="40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122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47AB22-7289-CCD3-EEAF-9C6276C0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GitHub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D20F5-4640-4CAC-E644-09E77E17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https://github.com/MusaAkyuz/VizVizMapping</a:t>
            </a:r>
          </a:p>
        </p:txBody>
      </p:sp>
    </p:spTree>
    <p:extLst>
      <p:ext uri="{BB962C8B-B14F-4D97-AF65-F5344CB8AC3E}">
        <p14:creationId xmlns:p14="http://schemas.microsoft.com/office/powerpoint/2010/main" val="340219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6988A69-55C9-F58B-4396-3D233796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 err="1"/>
              <a:t>VIZVIZ’ın</a:t>
            </a:r>
            <a:r>
              <a:rPr lang="tr-TR" sz="5400" dirty="0"/>
              <a:t> yetenekleri</a:t>
            </a:r>
            <a:endParaRPr lang="en-US" sz="54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081664-4BB9-F587-0680-BD073F798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/>
              <a:t>-Engel Tespiti</a:t>
            </a:r>
          </a:p>
          <a:p>
            <a:pPr marL="0" indent="0">
              <a:buNone/>
            </a:pPr>
            <a:r>
              <a:rPr lang="tr-TR" sz="4000" dirty="0"/>
              <a:t>-0 dan 180 derece aralığında duvar taraması (hata payı %idare eder)</a:t>
            </a:r>
          </a:p>
          <a:p>
            <a:pPr marL="0" indent="0">
              <a:buNone/>
            </a:pPr>
            <a:endParaRPr lang="tr-TR" sz="2200" dirty="0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E97FDF82-4991-FCDC-AF9E-544649F7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r="122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855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F69A47E2-24C9-D77B-86EF-C3E40FFC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 err="1"/>
              <a:t>VIZVIZ’ın</a:t>
            </a:r>
            <a:r>
              <a:rPr lang="tr-TR" sz="5400" dirty="0"/>
              <a:t> yetenekleri</a:t>
            </a:r>
            <a:endParaRPr lang="en-US" sz="54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FA666B-9165-6FDE-28B6-B5DD1E1E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3600" dirty="0"/>
              <a:t>-Ürettiği verileri hem kablosuz ortamda aktarıyor hem de üzerindeki SD karta kaydediyor. (Çaktırmayın ikisi aynı anda çalışmadı)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D31F8E2-6FB7-5925-9329-A45D9290D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46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83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0D678E-F91C-E9D4-1919-5AEB6C37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000" dirty="0"/>
              <a:t>-Kendi haberleşme protokolü var (Biraz çakma bir protokol)</a:t>
            </a:r>
            <a:endParaRPr lang="en-US" sz="4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45D8E6-B63B-6C21-847C-98F8635A5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9" r="145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5CB6D291-4825-CF02-CD17-29854D2E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5438"/>
            <a:ext cx="4368800" cy="1957387"/>
          </a:xfrm>
        </p:spPr>
        <p:txBody>
          <a:bodyPr anchor="b">
            <a:normAutofit/>
          </a:bodyPr>
          <a:lstStyle/>
          <a:p>
            <a:r>
              <a:rPr lang="tr-TR" sz="5400" dirty="0" err="1"/>
              <a:t>VIZVIZ’ın</a:t>
            </a:r>
            <a:r>
              <a:rPr lang="tr-TR" sz="5400" dirty="0"/>
              <a:t> yetenekleri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068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CA94C7-1991-2FFC-B063-326B6D820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/>
              <a:t>-İstediği uzaklığa ileri geri hareket edebiliyor (hata payı %iyi)</a:t>
            </a:r>
          </a:p>
          <a:p>
            <a:pPr marL="0" indent="0">
              <a:buNone/>
            </a:pPr>
            <a:r>
              <a:rPr lang="tr-TR" sz="3200" dirty="0"/>
              <a:t>-ULTİ: Mevlana hareketi (hata payı %mükemmel)</a:t>
            </a:r>
          </a:p>
        </p:txBody>
      </p:sp>
      <p:pic>
        <p:nvPicPr>
          <p:cNvPr id="5" name="Resim 4" descr="kişi, yeşil, projektör, kask içeren bir resim&#10;&#10;Açıklama otomatik olarak oluşturuldu">
            <a:extLst>
              <a:ext uri="{FF2B5EF4-FFF2-40B4-BE49-F238E27FC236}">
                <a16:creationId xmlns:a16="http://schemas.microsoft.com/office/drawing/2014/main" id="{DB760F84-FCED-1916-19DD-79045841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r="1059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EE4EADBD-A554-CBB8-7326-75C880B0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 err="1"/>
              <a:t>VIZVIZ’ın</a:t>
            </a:r>
            <a:r>
              <a:rPr lang="tr-TR" sz="5400" dirty="0"/>
              <a:t> yetenekleri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7281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BB4AE9-0162-78D9-A9E6-B4004498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tr-TR" sz="3600" dirty="0"/>
              <a:t>0’dan 100’e çıkmıyor</a:t>
            </a:r>
          </a:p>
          <a:p>
            <a:r>
              <a:rPr lang="tr-TR" sz="3600" dirty="0"/>
              <a:t>Gerekli enerji miktarı çok fazla</a:t>
            </a:r>
          </a:p>
          <a:p>
            <a:r>
              <a:rPr lang="tr-TR" sz="3600" dirty="0"/>
              <a:t>1 depo pil ile 10 dakika çalışıyor (</a:t>
            </a:r>
            <a:r>
              <a:rPr lang="tr-TR" sz="3600" dirty="0" err="1"/>
              <a:t>Elon</a:t>
            </a:r>
            <a:r>
              <a:rPr lang="tr-TR" sz="3600" dirty="0"/>
              <a:t> görmesin…)</a:t>
            </a:r>
          </a:p>
        </p:txBody>
      </p:sp>
      <p:pic>
        <p:nvPicPr>
          <p:cNvPr id="5" name="Resim 4" descr="kap içeren bir resim&#10;&#10;Açıklama otomatik olarak oluşturuldu">
            <a:extLst>
              <a:ext uri="{FF2B5EF4-FFF2-40B4-BE49-F238E27FC236}">
                <a16:creationId xmlns:a16="http://schemas.microsoft.com/office/drawing/2014/main" id="{389FD449-3C24-224A-11EA-5EC04EDFF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83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D7C52CF9-F473-15F2-D777-110BD3A81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5438"/>
            <a:ext cx="4368800" cy="1957387"/>
          </a:xfrm>
        </p:spPr>
        <p:txBody>
          <a:bodyPr anchor="b">
            <a:normAutofit/>
          </a:bodyPr>
          <a:lstStyle/>
          <a:p>
            <a:r>
              <a:rPr lang="tr-TR" sz="5400" dirty="0" err="1"/>
              <a:t>VIZVIZ’ın</a:t>
            </a:r>
            <a:r>
              <a:rPr lang="tr-TR" sz="5400" dirty="0"/>
              <a:t> yetenekleri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2235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EF9A29-9508-2909-CF19-09626016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5" y="749438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Kütüphane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39B76B4-C8FA-8211-32D8-DA4D5B60B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73" y="387626"/>
            <a:ext cx="6332987" cy="6082748"/>
          </a:xfrm>
        </p:spPr>
      </p:pic>
      <p:sp>
        <p:nvSpPr>
          <p:cNvPr id="13" name="Başlık 1">
            <a:extLst>
              <a:ext uri="{FF2B5EF4-FFF2-40B4-BE49-F238E27FC236}">
                <a16:creationId xmlns:a16="http://schemas.microsoft.com/office/drawing/2014/main" id="{E86DF8F4-A909-FF70-9638-198CFB9B83ED}"/>
              </a:ext>
            </a:extLst>
          </p:cNvPr>
          <p:cNvSpPr txBox="1">
            <a:spLocks/>
          </p:cNvSpPr>
          <p:nvPr/>
        </p:nvSpPr>
        <p:spPr>
          <a:xfrm>
            <a:off x="945740" y="4199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solidFill>
                  <a:srgbClr val="FFFF00"/>
                </a:solidFill>
              </a:rPr>
              <a:t>SPI ve İletişim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5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EF9A29-9508-2909-CF19-09626016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09379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rgbClr val="FFFF00"/>
                </a:solidFill>
              </a:rPr>
              <a:t>Step motor </a:t>
            </a:r>
            <a:br>
              <a:rPr lang="tr-TR" dirty="0">
                <a:solidFill>
                  <a:srgbClr val="FFFF00"/>
                </a:solidFill>
              </a:rPr>
            </a:br>
            <a:r>
              <a:rPr lang="tr-TR" dirty="0">
                <a:solidFill>
                  <a:srgbClr val="FFFF00"/>
                </a:solidFill>
              </a:rPr>
              <a:t>Değişkenleri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16545C7-D848-6DC9-E5E6-66D2DE05B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57" y="251448"/>
            <a:ext cx="5016629" cy="6241427"/>
          </a:xfrm>
        </p:spPr>
      </p:pic>
    </p:spTree>
    <p:extLst>
      <p:ext uri="{BB962C8B-B14F-4D97-AF65-F5344CB8AC3E}">
        <p14:creationId xmlns:p14="http://schemas.microsoft.com/office/powerpoint/2010/main" val="363701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138</Words>
  <Application>Microsoft Office PowerPoint</Application>
  <PresentationFormat>Geniş ekran</PresentationFormat>
  <Paragraphs>26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Teması</vt:lpstr>
      <vt:lpstr>PowerPoint Sunusu</vt:lpstr>
      <vt:lpstr>Projenin hedefi</vt:lpstr>
      <vt:lpstr>VIZVIZ’ın yetenekleri</vt:lpstr>
      <vt:lpstr>VIZVIZ’ın yetenekleri</vt:lpstr>
      <vt:lpstr>VIZVIZ’ın yetenekleri</vt:lpstr>
      <vt:lpstr>VIZVIZ’ın yetenekleri</vt:lpstr>
      <vt:lpstr>VIZVIZ’ın yetenekleri</vt:lpstr>
      <vt:lpstr>Kütüphane</vt:lpstr>
      <vt:lpstr>Step motor  Değişkenleri</vt:lpstr>
      <vt:lpstr>Global Değişkenler</vt:lpstr>
      <vt:lpstr>SETUP</vt:lpstr>
      <vt:lpstr>SETUP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Hata Nedenleri ve Hata Payı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Musa Akyüz</dc:creator>
  <cp:lastModifiedBy>Musa Akyüz</cp:lastModifiedBy>
  <cp:revision>3</cp:revision>
  <dcterms:created xsi:type="dcterms:W3CDTF">2022-05-31T23:40:24Z</dcterms:created>
  <dcterms:modified xsi:type="dcterms:W3CDTF">2022-06-01T09:49:22Z</dcterms:modified>
</cp:coreProperties>
</file>